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100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74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5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06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812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3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07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67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87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FB7E8BF-BE35-449A-B51B-C9FD24A1A68F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1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83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FB7E8BF-BE35-449A-B51B-C9FD24A1A68F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532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unity.com/download?ref=personal" TargetMode="External"/><Relationship Id="rId2" Type="http://schemas.openxmlformats.org/officeDocument/2006/relationships/hyperlink" Target="https://unity3d.com/unity/system-requirement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nity logo">
            <a:extLst>
              <a:ext uri="{FF2B5EF4-FFF2-40B4-BE49-F238E27FC236}">
                <a16:creationId xmlns:a16="http://schemas.microsoft.com/office/drawing/2014/main" id="{979ACF00-B079-4FFC-97E1-690BBF635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8" b="838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28B77-B123-4914-843D-CA8260A96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Intro to Unity – Hello World!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C06B4-903E-46D3-9E81-A1FD12970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Jeremy nIELSON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71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4D5CA-F25B-41B5-8B3F-ED793B2F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World: Create a Cube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9E1C3-CA96-4022-82E7-322EC27F4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140545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 objects </a:t>
            </a:r>
            <a:r>
              <a:rPr lang="en-US" dirty="0" err="1"/>
              <a:t>under“GameObject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Inspector Elements: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Changes will be reflected in Scene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Rename “Cube” to “Floor”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Set Scale and Position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Position - X: 0 Y: 0 Z: 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Scale - X: 25 Y: 0.5 Z: 25</a:t>
            </a:r>
          </a:p>
          <a:p>
            <a:pPr marL="201168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12323-9BAC-42DA-9060-9408B0A32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374" b="60139"/>
          <a:stretch/>
        </p:blipFill>
        <p:spPr>
          <a:xfrm>
            <a:off x="5507116" y="1845734"/>
            <a:ext cx="3648722" cy="2233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1FAF87-15A5-46F9-A88D-E2455F50F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88" t="8285" b="14419"/>
          <a:stretch/>
        </p:blipFill>
        <p:spPr>
          <a:xfrm>
            <a:off x="9155838" y="2119733"/>
            <a:ext cx="1639408" cy="3509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8AF4E3-4031-4FBA-9CE0-EA39BCE7BF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55" t="12557" r="20558" b="39288"/>
          <a:stretch/>
        </p:blipFill>
        <p:spPr>
          <a:xfrm>
            <a:off x="5507117" y="4079414"/>
            <a:ext cx="3648722" cy="15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78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AEE2-6419-409A-840E-CC442D56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World: First Object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87E69-E93F-45D5-9F83-E1D858621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8" b="5113"/>
          <a:stretch/>
        </p:blipFill>
        <p:spPr>
          <a:xfrm>
            <a:off x="1818140" y="1845734"/>
            <a:ext cx="8555720" cy="431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99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D556-50D1-47F3-8A69-BD9C3EC7D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World: FPS Character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1FD9-11D0-4D3A-9697-45DBC8952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45734"/>
            <a:ext cx="5059680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Under Project Tab: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Select </a:t>
            </a:r>
            <a:r>
              <a:rPr lang="en-US" dirty="0" err="1"/>
              <a:t>FPSController</a:t>
            </a:r>
            <a:r>
              <a:rPr lang="en-US" dirty="0"/>
              <a:t> shown on the right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Set Position – X: 0 Y: 2 Z: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Select Camera under Hierarchy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Delete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CA054-2F78-4541-8E53-292136732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5" t="61111" r="58500" b="7055"/>
          <a:stretch/>
        </p:blipFill>
        <p:spPr>
          <a:xfrm>
            <a:off x="1097280" y="1845734"/>
            <a:ext cx="3150981" cy="2183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6D8ABE-3876-49CE-BD26-9979E2316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28" t="12500" r="20625" b="38641"/>
          <a:stretch/>
        </p:blipFill>
        <p:spPr>
          <a:xfrm>
            <a:off x="1097280" y="4028901"/>
            <a:ext cx="4442386" cy="191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15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5C34-5E05-4AFB-BAD4-22459B39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World: Play the Game!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DC4E9-F5CC-405D-8D79-7C3EF2CBC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7142" y="1845734"/>
            <a:ext cx="3618538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Open the Play tab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Click“Maximize</a:t>
            </a:r>
            <a:r>
              <a:rPr lang="en-US" dirty="0"/>
              <a:t> on Play”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Click the Play button at the top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You can now walk around and play in your world!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Press escape when you are done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Click Play again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File &gt; </a:t>
            </a:r>
            <a:r>
              <a:rPr lang="en-US"/>
              <a:t>Save Project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9C1FB-0D24-466F-9744-6381B2A6D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6" t="60972" r="20625" b="6538"/>
          <a:stretch/>
        </p:blipFill>
        <p:spPr>
          <a:xfrm>
            <a:off x="1097280" y="1845734"/>
            <a:ext cx="6155776" cy="22282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03C6D1-DCEC-478F-8FC4-0DE857391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37" r="36953" b="84207"/>
          <a:stretch/>
        </p:blipFill>
        <p:spPr>
          <a:xfrm>
            <a:off x="1113759" y="4073938"/>
            <a:ext cx="5074165" cy="179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57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8272-D4E7-4B3D-9C05-39E6B199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Unity Anyways?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42253-5BB4-49C2-96ED-A7312FEC5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announced in June 2015</a:t>
            </a:r>
          </a:p>
          <a:p>
            <a:r>
              <a:rPr lang="en-US" dirty="0"/>
              <a:t>Multi-platform game-engine</a:t>
            </a:r>
          </a:p>
          <a:p>
            <a:pPr lvl="1"/>
            <a:r>
              <a:rPr lang="en-US" dirty="0"/>
              <a:t>27 platforms supported</a:t>
            </a:r>
          </a:p>
          <a:p>
            <a:r>
              <a:rPr lang="en-US" dirty="0"/>
              <a:t>Developed in C++/C#</a:t>
            </a:r>
          </a:p>
          <a:p>
            <a:endParaRPr lang="en-US" dirty="0"/>
          </a:p>
        </p:txBody>
      </p:sp>
      <p:pic>
        <p:nvPicPr>
          <p:cNvPr id="5" name="Picture 2" descr="Image result for unity logo">
            <a:extLst>
              <a:ext uri="{FF2B5EF4-FFF2-40B4-BE49-F238E27FC236}">
                <a16:creationId xmlns:a16="http://schemas.microsoft.com/office/drawing/2014/main" id="{DCC009AB-68E4-4AD0-8C94-CF101A6BD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350" y="3231379"/>
            <a:ext cx="3327400" cy="125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216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8E5C3-BEB8-4066-9A70-A7CF6021B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Why use Unity?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70362-FE7E-484B-AEC9-5DC8D26B2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sz="1500">
                <a:solidFill>
                  <a:srgbClr val="FFFFFF"/>
                </a:solidFill>
              </a:rPr>
              <a:t>It’s FREE for personal use</a:t>
            </a:r>
          </a:p>
          <a:p>
            <a:r>
              <a:rPr lang="en-US" sz="1500">
                <a:solidFill>
                  <a:srgbClr val="FFFFFF"/>
                </a:solidFill>
              </a:rPr>
              <a:t>Easy to setup and get going</a:t>
            </a:r>
          </a:p>
          <a:p>
            <a:r>
              <a:rPr lang="en-US" sz="1500">
                <a:solidFill>
                  <a:srgbClr val="FFFFFF"/>
                </a:solidFill>
              </a:rPr>
              <a:t>Plenty of online resources</a:t>
            </a:r>
          </a:p>
          <a:p>
            <a:r>
              <a:rPr lang="en-US" sz="1500">
                <a:solidFill>
                  <a:srgbClr val="FFFFFF"/>
                </a:solidFill>
              </a:rPr>
              <a:t>Well-established community</a:t>
            </a:r>
          </a:p>
          <a:p>
            <a:r>
              <a:rPr lang="en-US" sz="1500">
                <a:solidFill>
                  <a:srgbClr val="FFFFFF"/>
                </a:solidFill>
              </a:rPr>
              <a:t>Widely used in the industry</a:t>
            </a:r>
          </a:p>
          <a:p>
            <a:r>
              <a:rPr lang="en-US" sz="1500">
                <a:solidFill>
                  <a:srgbClr val="FFFFFF"/>
                </a:solidFill>
              </a:rPr>
              <a:t>Great starting point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31CE2-3709-4F09-846A-8D51DD2F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517040"/>
            <a:ext cx="6798082" cy="38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1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9D788-1A5C-4AF3-8B64-A7A0E78EF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AE557-4534-4C7E-8D6E-FF05B6755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Meet basic system requirements</a:t>
            </a:r>
          </a:p>
          <a:p>
            <a:pPr lvl="1"/>
            <a:r>
              <a:rPr lang="en-US" dirty="0">
                <a:hlinkClick r:id="rId2"/>
              </a:rPr>
              <a:t>https://unity3d.com/unity/system-requirements</a:t>
            </a:r>
            <a:r>
              <a:rPr lang="en-US" dirty="0"/>
              <a:t> </a:t>
            </a:r>
          </a:p>
          <a:p>
            <a:r>
              <a:rPr lang="en-US" dirty="0"/>
              <a:t>Download &amp; Install Unity</a:t>
            </a:r>
          </a:p>
          <a:p>
            <a:pPr lvl="1"/>
            <a:r>
              <a:rPr lang="en-US" dirty="0">
                <a:hlinkClick r:id="rId3"/>
              </a:rPr>
              <a:t>https://store.unity.com/download?ref=personal</a:t>
            </a:r>
            <a:endParaRPr lang="en-US" dirty="0"/>
          </a:p>
          <a:p>
            <a:pPr lvl="1"/>
            <a:r>
              <a:rPr lang="en-US" dirty="0"/>
              <a:t>You will have to create a Unity account or login with Facebook/Google</a:t>
            </a:r>
          </a:p>
        </p:txBody>
      </p:sp>
    </p:spTree>
    <p:extLst>
      <p:ext uri="{BB962C8B-B14F-4D97-AF65-F5344CB8AC3E}">
        <p14:creationId xmlns:p14="http://schemas.microsoft.com/office/powerpoint/2010/main" val="2340148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D1E3B-8BC6-40ED-89D7-5C2B9343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Overview</a:t>
            </a:r>
          </a:p>
        </p:txBody>
      </p:sp>
      <p:pic>
        <p:nvPicPr>
          <p:cNvPr id="1026" name="Picture 2" descr="Unity installer (leave the default selected components if youâre not sure which to choose) ">
            <a:extLst>
              <a:ext uri="{FF2B5EF4-FFF2-40B4-BE49-F238E27FC236}">
                <a16:creationId xmlns:a16="http://schemas.microsoft.com/office/drawing/2014/main" id="{DABB30E1-11E8-4D8F-A7DA-5CE3D89BB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073" y="1966643"/>
            <a:ext cx="5215607" cy="38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2E93A7-BB23-40C2-9884-515987734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584429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minimum, select the options to the right.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You can add components later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Additionally, you may install XR or any </a:t>
            </a:r>
            <a:r>
              <a:rPr lang="en-US"/>
              <a:t>VR packages 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23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D778-D693-45CB-B2EC-52AFA044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Project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FCA4B-56A7-4D67-B23A-EA44D5457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4282588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Select Projects &gt; New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Fill the fields appropriately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Create project!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547E05-1412-4E6F-AA26-F53379641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4" t="15833" r="17500" b="48091"/>
          <a:stretch/>
        </p:blipFill>
        <p:spPr>
          <a:xfrm>
            <a:off x="5598259" y="1845734"/>
            <a:ext cx="5557421" cy="1740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8492FD-2047-4956-B688-A3B1DEA023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84" t="33786" r="26341" b="23754"/>
          <a:stretch/>
        </p:blipFill>
        <p:spPr>
          <a:xfrm>
            <a:off x="5980000" y="3429000"/>
            <a:ext cx="4930658" cy="25230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AF469C-E63E-452C-AB5C-BB7EAC0BFC20}"/>
              </a:ext>
            </a:extLst>
          </p:cNvPr>
          <p:cNvCxnSpPr/>
          <p:nvPr/>
        </p:nvCxnSpPr>
        <p:spPr>
          <a:xfrm>
            <a:off x="5598259" y="3585941"/>
            <a:ext cx="55574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810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F3C6-6C51-4628-9297-02D34174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See…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8C5439-F526-400E-A2A8-C3310B400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407" y="1846263"/>
            <a:ext cx="715151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81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F3C6-6C51-4628-9297-02D34174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Overview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8C5439-F526-400E-A2A8-C3310B400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364"/>
          <a:stretch/>
        </p:blipFill>
        <p:spPr>
          <a:xfrm>
            <a:off x="4888385" y="1890651"/>
            <a:ext cx="6267295" cy="4022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AE336A-C14E-4267-90B0-6FAC71DFCBCB}"/>
              </a:ext>
            </a:extLst>
          </p:cNvPr>
          <p:cNvSpPr txBox="1"/>
          <p:nvPr/>
        </p:nvSpPr>
        <p:spPr>
          <a:xfrm>
            <a:off x="1242874" y="1890651"/>
            <a:ext cx="32936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Hierarchy: Scenes and their respective objects/contents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Scene: Preview of the current scene (levels, worlds,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Game: Playtest tab, what the game sees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Inspector: View elements of each object and their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Project: All materials, textures, etc. imported into current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Animation: Animate objects in the world automatically</a:t>
            </a:r>
          </a:p>
        </p:txBody>
      </p:sp>
    </p:spTree>
    <p:extLst>
      <p:ext uri="{BB962C8B-B14F-4D97-AF65-F5344CB8AC3E}">
        <p14:creationId xmlns:p14="http://schemas.microsoft.com/office/powerpoint/2010/main" val="2663629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6EC30-EE38-4B3A-8972-52991FB46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4400"/>
              <a:t>Hello World: Standard Assets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80971-770F-44C5-8DA5-E04F764AF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8" t="14420" r="23751" b="38123"/>
          <a:stretch/>
        </p:blipFill>
        <p:spPr>
          <a:xfrm>
            <a:off x="633999" y="1773399"/>
            <a:ext cx="6909801" cy="3047770"/>
          </a:xfrm>
          <a:prstGeom prst="rect">
            <a:avLst/>
          </a:prstGeom>
        </p:spPr>
      </p:pic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269CA-275F-42E3-8BB7-1592B7A7F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r>
              <a:rPr lang="en-US" dirty="0"/>
              <a:t>IF you didn’t install Standard Assets…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Window &gt; Asset Store (Ctrl + 9)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Search Standard Assets by Unity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Install and Import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You will only need for this part: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Characters (Player </a:t>
            </a:r>
            <a:r>
              <a:rPr lang="en-US"/>
              <a:t>Controllers)</a:t>
            </a:r>
            <a:endParaRPr lang="en-US" dirty="0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01094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419</Words>
  <Application>Microsoft Office PowerPoint</Application>
  <PresentationFormat>Widescreen</PresentationFormat>
  <Paragraphs>66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Retrospect</vt:lpstr>
      <vt:lpstr>Intro to Unity – Hello World!</vt:lpstr>
      <vt:lpstr>What is Unity Anyways?</vt:lpstr>
      <vt:lpstr>Why use Unity?</vt:lpstr>
      <vt:lpstr>Initial Set Up</vt:lpstr>
      <vt:lpstr>Installation Overview</vt:lpstr>
      <vt:lpstr>First Project Setup</vt:lpstr>
      <vt:lpstr>What You Should See…</vt:lpstr>
      <vt:lpstr>Tab Overview</vt:lpstr>
      <vt:lpstr>Hello World: Standard Assets</vt:lpstr>
      <vt:lpstr>Hello World: Create a Cube</vt:lpstr>
      <vt:lpstr>Hello World: First Object</vt:lpstr>
      <vt:lpstr>Hello World: FPS Character</vt:lpstr>
      <vt:lpstr>Hello World: Play the Game!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Unity – Hello World!</dc:title>
  <dc:creator>Jeremy Nielson</dc:creator>
  <cp:lastModifiedBy>Jeremy Nielson</cp:lastModifiedBy>
  <cp:revision>17</cp:revision>
  <dcterms:created xsi:type="dcterms:W3CDTF">2019-01-30T23:27:22Z</dcterms:created>
  <dcterms:modified xsi:type="dcterms:W3CDTF">2019-02-11T17:48:40Z</dcterms:modified>
</cp:coreProperties>
</file>